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64" r:id="rId6"/>
    <p:sldId id="258" r:id="rId7"/>
    <p:sldId id="268" r:id="rId8"/>
    <p:sldId id="269" r:id="rId9"/>
    <p:sldId id="260" r:id="rId10"/>
    <p:sldId id="259" r:id="rId11"/>
  </p:sldIdLst>
  <p:sldSz cx="12192000" cy="6858000"/>
  <p:notesSz cx="6858000" cy="914400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943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75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36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92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162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077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77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06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3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05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03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ACD79-9DD1-4A82-9093-316D0E920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E04D0-1B79-42DD-B074-4A6904FDA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5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7" y="560470"/>
            <a:ext cx="10559845" cy="589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674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926" y="0"/>
            <a:ext cx="68368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802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838200" y="1098368"/>
            <a:ext cx="7698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de-CH" dirty="0" smtClean="0"/>
              <a:t>Cycling Tour  - Schliersee Tegernsee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61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98368"/>
            <a:ext cx="7698785" cy="50450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2146300" y="2606493"/>
            <a:ext cx="0" cy="29976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33550" y="2286890"/>
            <a:ext cx="82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Start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1098368"/>
            <a:ext cx="7698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de-CH" dirty="0" smtClean="0"/>
              <a:t>Cycling Tour  - Schliersee Tegernsee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996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98368"/>
            <a:ext cx="7698785" cy="50450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2146300" y="2606493"/>
            <a:ext cx="0" cy="29976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33550" y="2286890"/>
            <a:ext cx="82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Start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200" y="1098368"/>
            <a:ext cx="7698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de-CH" dirty="0"/>
              <a:t>Start in Bernlohe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57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98368"/>
            <a:ext cx="7698785" cy="50450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2146300" y="2606493"/>
            <a:ext cx="0" cy="29976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33550" y="2286890"/>
            <a:ext cx="82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Start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864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871764"/>
            <a:ext cx="5515601" cy="3666315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743075" y="1478478"/>
            <a:ext cx="0" cy="29976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330325" y="1158875"/>
            <a:ext cx="82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Start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4538079"/>
            <a:ext cx="5515600" cy="160047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61999" y="6260530"/>
            <a:ext cx="5515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Dist: 0 km              Elev: 619 m                      Time: 11:00 h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414598" y="4787660"/>
            <a:ext cx="0" cy="101735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3712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871764"/>
            <a:ext cx="5515601" cy="3666315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748455" y="1276636"/>
            <a:ext cx="0" cy="467251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335705" y="957033"/>
            <a:ext cx="82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Start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8" name="Straight Connector 7"/>
          <p:cNvCxnSpPr>
            <a:stCxn id="9" idx="2"/>
          </p:cNvCxnSpPr>
          <p:nvPr/>
        </p:nvCxnSpPr>
        <p:spPr>
          <a:xfrm flipH="1">
            <a:off x="5012658" y="2113219"/>
            <a:ext cx="20342" cy="913684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788400" y="1743887"/>
            <a:ext cx="248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Spitzingseesattel 1119m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reeform 2"/>
          <p:cNvSpPr/>
          <p:nvPr/>
        </p:nvSpPr>
        <p:spPr>
          <a:xfrm>
            <a:off x="1748455" y="1758950"/>
            <a:ext cx="3284325" cy="1282700"/>
          </a:xfrm>
          <a:custGeom>
            <a:avLst/>
            <a:gdLst>
              <a:gd name="connsiteX0" fmla="*/ 10495 w 3284325"/>
              <a:gd name="connsiteY0" fmla="*/ 0 h 1282700"/>
              <a:gd name="connsiteX1" fmla="*/ 245445 w 3284325"/>
              <a:gd name="connsiteY1" fmla="*/ 590550 h 1282700"/>
              <a:gd name="connsiteX2" fmla="*/ 1661495 w 3284325"/>
              <a:gd name="connsiteY2" fmla="*/ 304800 h 1282700"/>
              <a:gd name="connsiteX3" fmla="*/ 2188545 w 3284325"/>
              <a:gd name="connsiteY3" fmla="*/ 520700 h 1282700"/>
              <a:gd name="connsiteX4" fmla="*/ 2366345 w 3284325"/>
              <a:gd name="connsiteY4" fmla="*/ 800100 h 1282700"/>
              <a:gd name="connsiteX5" fmla="*/ 2760045 w 3284325"/>
              <a:gd name="connsiteY5" fmla="*/ 914400 h 1282700"/>
              <a:gd name="connsiteX6" fmla="*/ 3229945 w 3284325"/>
              <a:gd name="connsiteY6" fmla="*/ 914400 h 1282700"/>
              <a:gd name="connsiteX7" fmla="*/ 3255345 w 3284325"/>
              <a:gd name="connsiteY7" fmla="*/ 1282700 h 128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84325" h="1282700">
                <a:moveTo>
                  <a:pt x="10495" y="0"/>
                </a:moveTo>
                <a:cubicBezTo>
                  <a:pt x="-9614" y="269875"/>
                  <a:pt x="-29722" y="539750"/>
                  <a:pt x="245445" y="590550"/>
                </a:cubicBezTo>
                <a:cubicBezTo>
                  <a:pt x="520612" y="641350"/>
                  <a:pt x="1337645" y="316442"/>
                  <a:pt x="1661495" y="304800"/>
                </a:cubicBezTo>
                <a:cubicBezTo>
                  <a:pt x="1985345" y="293158"/>
                  <a:pt x="2071070" y="438150"/>
                  <a:pt x="2188545" y="520700"/>
                </a:cubicBezTo>
                <a:cubicBezTo>
                  <a:pt x="2306020" y="603250"/>
                  <a:pt x="2271095" y="734483"/>
                  <a:pt x="2366345" y="800100"/>
                </a:cubicBezTo>
                <a:cubicBezTo>
                  <a:pt x="2461595" y="865717"/>
                  <a:pt x="2616112" y="895350"/>
                  <a:pt x="2760045" y="914400"/>
                </a:cubicBezTo>
                <a:cubicBezTo>
                  <a:pt x="2903978" y="933450"/>
                  <a:pt x="3147395" y="853017"/>
                  <a:pt x="3229945" y="914400"/>
                </a:cubicBezTo>
                <a:cubicBezTo>
                  <a:pt x="3312495" y="975783"/>
                  <a:pt x="3283920" y="1129241"/>
                  <a:pt x="3255345" y="1282700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163" y="4474723"/>
            <a:ext cx="5532438" cy="173159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62000" y="539512"/>
            <a:ext cx="5515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de-CH" dirty="0" smtClean="0"/>
              <a:t>Highest Peak - Spitzingseesattel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61999" y="6260530"/>
            <a:ext cx="5515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Dist: 25 km            Elev: 1119 m                      Time: 12:00 h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3314700" y="4865298"/>
            <a:ext cx="1" cy="105449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6445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639" y="4457701"/>
            <a:ext cx="5541962" cy="180283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871764"/>
            <a:ext cx="5515601" cy="3666315"/>
          </a:xfrm>
          <a:prstGeom prst="rect">
            <a:avLst/>
          </a:prstGeom>
        </p:spPr>
      </p:pic>
      <p:sp>
        <p:nvSpPr>
          <p:cNvPr id="3" name="Freeform 2"/>
          <p:cNvSpPr/>
          <p:nvPr/>
        </p:nvSpPr>
        <p:spPr>
          <a:xfrm>
            <a:off x="1748455" y="1758950"/>
            <a:ext cx="3284325" cy="1282700"/>
          </a:xfrm>
          <a:custGeom>
            <a:avLst/>
            <a:gdLst>
              <a:gd name="connsiteX0" fmla="*/ 10495 w 3284325"/>
              <a:gd name="connsiteY0" fmla="*/ 0 h 1282700"/>
              <a:gd name="connsiteX1" fmla="*/ 245445 w 3284325"/>
              <a:gd name="connsiteY1" fmla="*/ 590550 h 1282700"/>
              <a:gd name="connsiteX2" fmla="*/ 1661495 w 3284325"/>
              <a:gd name="connsiteY2" fmla="*/ 304800 h 1282700"/>
              <a:gd name="connsiteX3" fmla="*/ 2188545 w 3284325"/>
              <a:gd name="connsiteY3" fmla="*/ 520700 h 1282700"/>
              <a:gd name="connsiteX4" fmla="*/ 2366345 w 3284325"/>
              <a:gd name="connsiteY4" fmla="*/ 800100 h 1282700"/>
              <a:gd name="connsiteX5" fmla="*/ 2760045 w 3284325"/>
              <a:gd name="connsiteY5" fmla="*/ 914400 h 1282700"/>
              <a:gd name="connsiteX6" fmla="*/ 3229945 w 3284325"/>
              <a:gd name="connsiteY6" fmla="*/ 914400 h 1282700"/>
              <a:gd name="connsiteX7" fmla="*/ 3255345 w 3284325"/>
              <a:gd name="connsiteY7" fmla="*/ 1282700 h 128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84325" h="1282700">
                <a:moveTo>
                  <a:pt x="10495" y="0"/>
                </a:moveTo>
                <a:cubicBezTo>
                  <a:pt x="-9614" y="269875"/>
                  <a:pt x="-29722" y="539750"/>
                  <a:pt x="245445" y="590550"/>
                </a:cubicBezTo>
                <a:cubicBezTo>
                  <a:pt x="520612" y="641350"/>
                  <a:pt x="1337645" y="316442"/>
                  <a:pt x="1661495" y="304800"/>
                </a:cubicBezTo>
                <a:cubicBezTo>
                  <a:pt x="1985345" y="293158"/>
                  <a:pt x="2071070" y="438150"/>
                  <a:pt x="2188545" y="520700"/>
                </a:cubicBezTo>
                <a:cubicBezTo>
                  <a:pt x="2306020" y="603250"/>
                  <a:pt x="2271095" y="734483"/>
                  <a:pt x="2366345" y="800100"/>
                </a:cubicBezTo>
                <a:cubicBezTo>
                  <a:pt x="2461595" y="865717"/>
                  <a:pt x="2616112" y="895350"/>
                  <a:pt x="2760045" y="914400"/>
                </a:cubicBezTo>
                <a:cubicBezTo>
                  <a:pt x="2903978" y="933450"/>
                  <a:pt x="3147395" y="853017"/>
                  <a:pt x="3229945" y="914400"/>
                </a:cubicBezTo>
                <a:cubicBezTo>
                  <a:pt x="3312495" y="975783"/>
                  <a:pt x="3283920" y="1129241"/>
                  <a:pt x="3255345" y="1282700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61999" y="6260530"/>
            <a:ext cx="5515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Dist: 45 km                  Elev: 719 m                  Time: 12:30 h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4381502" y="4890749"/>
            <a:ext cx="0" cy="1041261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6"/>
          <p:cNvSpPr/>
          <p:nvPr/>
        </p:nvSpPr>
        <p:spPr>
          <a:xfrm>
            <a:off x="2881223" y="3045125"/>
            <a:ext cx="2642283" cy="951173"/>
          </a:xfrm>
          <a:custGeom>
            <a:avLst/>
            <a:gdLst>
              <a:gd name="connsiteX0" fmla="*/ 2113471 w 2642283"/>
              <a:gd name="connsiteY0" fmla="*/ 0 h 951173"/>
              <a:gd name="connsiteX1" fmla="*/ 2147977 w 2642283"/>
              <a:gd name="connsiteY1" fmla="*/ 215660 h 951173"/>
              <a:gd name="connsiteX2" fmla="*/ 2380890 w 2642283"/>
              <a:gd name="connsiteY2" fmla="*/ 353683 h 951173"/>
              <a:gd name="connsiteX3" fmla="*/ 2605177 w 2642283"/>
              <a:gd name="connsiteY3" fmla="*/ 629728 h 951173"/>
              <a:gd name="connsiteX4" fmla="*/ 2639683 w 2642283"/>
              <a:gd name="connsiteY4" fmla="*/ 923026 h 951173"/>
              <a:gd name="connsiteX5" fmla="*/ 2579298 w 2642283"/>
              <a:gd name="connsiteY5" fmla="*/ 931652 h 951173"/>
              <a:gd name="connsiteX6" fmla="*/ 2432649 w 2642283"/>
              <a:gd name="connsiteY6" fmla="*/ 854015 h 951173"/>
              <a:gd name="connsiteX7" fmla="*/ 2096219 w 2642283"/>
              <a:gd name="connsiteY7" fmla="*/ 836762 h 951173"/>
              <a:gd name="connsiteX8" fmla="*/ 1854679 w 2642283"/>
              <a:gd name="connsiteY8" fmla="*/ 819509 h 951173"/>
              <a:gd name="connsiteX9" fmla="*/ 1759788 w 2642283"/>
              <a:gd name="connsiteY9" fmla="*/ 707366 h 951173"/>
              <a:gd name="connsiteX10" fmla="*/ 1621766 w 2642283"/>
              <a:gd name="connsiteY10" fmla="*/ 577969 h 951173"/>
              <a:gd name="connsiteX11" fmla="*/ 1380226 w 2642283"/>
              <a:gd name="connsiteY11" fmla="*/ 577969 h 951173"/>
              <a:gd name="connsiteX12" fmla="*/ 1190445 w 2642283"/>
              <a:gd name="connsiteY12" fmla="*/ 483079 h 951173"/>
              <a:gd name="connsiteX13" fmla="*/ 1026543 w 2642283"/>
              <a:gd name="connsiteY13" fmla="*/ 396815 h 951173"/>
              <a:gd name="connsiteX14" fmla="*/ 888520 w 2642283"/>
              <a:gd name="connsiteY14" fmla="*/ 353683 h 951173"/>
              <a:gd name="connsiteX15" fmla="*/ 836762 w 2642283"/>
              <a:gd name="connsiteY15" fmla="*/ 207033 h 951173"/>
              <a:gd name="connsiteX16" fmla="*/ 690113 w 2642283"/>
              <a:gd name="connsiteY16" fmla="*/ 103517 h 951173"/>
              <a:gd name="connsiteX17" fmla="*/ 422694 w 2642283"/>
              <a:gd name="connsiteY17" fmla="*/ 112143 h 951173"/>
              <a:gd name="connsiteX18" fmla="*/ 189781 w 2642283"/>
              <a:gd name="connsiteY18" fmla="*/ 189781 h 951173"/>
              <a:gd name="connsiteX19" fmla="*/ 0 w 2642283"/>
              <a:gd name="connsiteY19" fmla="*/ 198407 h 95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642283" h="951173">
                <a:moveTo>
                  <a:pt x="2113471" y="0"/>
                </a:moveTo>
                <a:cubicBezTo>
                  <a:pt x="2108439" y="78356"/>
                  <a:pt x="2103407" y="156713"/>
                  <a:pt x="2147977" y="215660"/>
                </a:cubicBezTo>
                <a:cubicBezTo>
                  <a:pt x="2192547" y="274607"/>
                  <a:pt x="2304690" y="284672"/>
                  <a:pt x="2380890" y="353683"/>
                </a:cubicBezTo>
                <a:cubicBezTo>
                  <a:pt x="2457090" y="422694"/>
                  <a:pt x="2562045" y="534838"/>
                  <a:pt x="2605177" y="629728"/>
                </a:cubicBezTo>
                <a:cubicBezTo>
                  <a:pt x="2648309" y="724618"/>
                  <a:pt x="2643996" y="872705"/>
                  <a:pt x="2639683" y="923026"/>
                </a:cubicBezTo>
                <a:cubicBezTo>
                  <a:pt x="2635370" y="973347"/>
                  <a:pt x="2613804" y="943154"/>
                  <a:pt x="2579298" y="931652"/>
                </a:cubicBezTo>
                <a:cubicBezTo>
                  <a:pt x="2544792" y="920150"/>
                  <a:pt x="2513162" y="869830"/>
                  <a:pt x="2432649" y="854015"/>
                </a:cubicBezTo>
                <a:cubicBezTo>
                  <a:pt x="2352136" y="838200"/>
                  <a:pt x="2192547" y="842513"/>
                  <a:pt x="2096219" y="836762"/>
                </a:cubicBezTo>
                <a:cubicBezTo>
                  <a:pt x="1999891" y="831011"/>
                  <a:pt x="1910751" y="841075"/>
                  <a:pt x="1854679" y="819509"/>
                </a:cubicBezTo>
                <a:cubicBezTo>
                  <a:pt x="1798607" y="797943"/>
                  <a:pt x="1798607" y="747623"/>
                  <a:pt x="1759788" y="707366"/>
                </a:cubicBezTo>
                <a:cubicBezTo>
                  <a:pt x="1720969" y="667109"/>
                  <a:pt x="1685026" y="599535"/>
                  <a:pt x="1621766" y="577969"/>
                </a:cubicBezTo>
                <a:cubicBezTo>
                  <a:pt x="1558506" y="556403"/>
                  <a:pt x="1452113" y="593784"/>
                  <a:pt x="1380226" y="577969"/>
                </a:cubicBezTo>
                <a:cubicBezTo>
                  <a:pt x="1308339" y="562154"/>
                  <a:pt x="1249392" y="513271"/>
                  <a:pt x="1190445" y="483079"/>
                </a:cubicBezTo>
                <a:cubicBezTo>
                  <a:pt x="1131498" y="452887"/>
                  <a:pt x="1076864" y="418381"/>
                  <a:pt x="1026543" y="396815"/>
                </a:cubicBezTo>
                <a:cubicBezTo>
                  <a:pt x="976222" y="375249"/>
                  <a:pt x="920150" y="385313"/>
                  <a:pt x="888520" y="353683"/>
                </a:cubicBezTo>
                <a:cubicBezTo>
                  <a:pt x="856890" y="322053"/>
                  <a:pt x="869830" y="248727"/>
                  <a:pt x="836762" y="207033"/>
                </a:cubicBezTo>
                <a:cubicBezTo>
                  <a:pt x="803694" y="165339"/>
                  <a:pt x="759124" y="119332"/>
                  <a:pt x="690113" y="103517"/>
                </a:cubicBezTo>
                <a:cubicBezTo>
                  <a:pt x="621102" y="87702"/>
                  <a:pt x="506083" y="97766"/>
                  <a:pt x="422694" y="112143"/>
                </a:cubicBezTo>
                <a:cubicBezTo>
                  <a:pt x="339305" y="126520"/>
                  <a:pt x="260230" y="175404"/>
                  <a:pt x="189781" y="189781"/>
                </a:cubicBezTo>
                <a:cubicBezTo>
                  <a:pt x="119332" y="204158"/>
                  <a:pt x="59666" y="201282"/>
                  <a:pt x="0" y="198407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1748455" y="1276636"/>
            <a:ext cx="0" cy="467251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335705" y="957033"/>
            <a:ext cx="82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Start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2" name="Straight Connector 21"/>
          <p:cNvCxnSpPr>
            <a:stCxn id="23" idx="2"/>
          </p:cNvCxnSpPr>
          <p:nvPr/>
        </p:nvCxnSpPr>
        <p:spPr>
          <a:xfrm flipH="1">
            <a:off x="5012658" y="2113219"/>
            <a:ext cx="20342" cy="913684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788400" y="1743887"/>
            <a:ext cx="248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Spitzingseesattel 1119m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538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98368"/>
            <a:ext cx="7698785" cy="50450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2146300" y="2606493"/>
            <a:ext cx="0" cy="29976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33550" y="2286890"/>
            <a:ext cx="82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Start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6851650" y="3325156"/>
            <a:ext cx="0" cy="673297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627393" y="2955824"/>
            <a:ext cx="248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Spitzingseesattel 1119m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5207000" y="3126678"/>
            <a:ext cx="0" cy="29976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962400" y="2757346"/>
            <a:ext cx="248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Schliersee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3117851" y="3844744"/>
            <a:ext cx="0" cy="29976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873251" y="3475412"/>
            <a:ext cx="248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b="1" dirty="0" smtClean="0">
                <a:solidFill>
                  <a:schemeClr val="accent1">
                    <a:lumMod val="75000"/>
                  </a:schemeClr>
                </a:solidFill>
              </a:rPr>
              <a:t>Cafepause Tegernsee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99967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05.11.201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1423</TotalTime>
  <Words>69</Words>
  <Application>Microsoft Office PowerPoint</Application>
  <PresentationFormat>Widescreen</PresentationFormat>
  <Paragraphs>19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F. Hoffmann-La Roche,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Wolf, Sebastian {MDBB~Basel}</dc:creator>
  <cp:lastModifiedBy>Wolf, Sebastian {MDBB~Basel}</cp:lastModifiedBy>
  <cp:revision>8</cp:revision>
  <dcterms:created xsi:type="dcterms:W3CDTF">2019-11-04T20:21:03Z</dcterms:created>
  <dcterms:modified xsi:type="dcterms:W3CDTF">2019-11-05T20:05:00Z</dcterms:modified>
</cp:coreProperties>
</file>

<file path=docProps/thumbnail.jpeg>
</file>